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7" r:id="rId4"/>
    <p:sldId id="268" r:id="rId5"/>
    <p:sldId id="263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84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897D-8BD6-43FA-A42A-898DFA611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24E8-DB18-4657-ADDD-821C98797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0C704-1F68-4F94-B10B-690A915D6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2AFB-F7C5-4325-8C2B-6CE2A7705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B18E0-CD18-44F4-9EC3-DDCFA86B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5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B65C-959E-44C5-91A3-FD5A4D50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928D7-2D4D-4541-B016-191E9390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9F2D-A403-4DD7-BDEA-4FB9B5CF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A406C-211F-4715-B55A-3E036522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4D80-A973-4F3B-AE58-093661A0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6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9CF3C-5A61-4637-B740-58583312E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B2855-0F01-45BD-8800-D0AC60C1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A681-E622-4E7D-96C5-808B9A2F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FB492-CA97-4A3D-81D4-B2F87411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E23C-B55A-4122-9C47-5B26CADE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8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3994-2C86-473B-A389-8361D5F4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E01A8-AC1F-490E-8ADF-7066446E1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C5251-C5AB-4876-8133-954559C0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69E16-C602-4D19-B204-6FF2C366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9B2D-48CD-4862-86E3-FA448115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61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0093E-B234-46A7-A838-886F5AD3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47665-6590-4AAD-9A5C-0DC2B8F7C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E9748-4080-4E2A-A742-6F82CF0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C4AE-39EC-43B7-924A-06C4314A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86DD0-8FFD-4FDA-86FA-7E4FBD63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9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D699-7BF8-47F1-B1A8-8D58EE43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BAFF8-03C8-4AB9-A1D9-53F4D7078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7044E-A91B-4E85-B31C-09DEDA50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59488-98EF-4B8E-ACAB-FA473F1F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91B5D-611E-4A2C-AF2B-89519DE8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5D429-D6F0-4AB7-8188-4643692A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4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7571-E241-4EFD-9319-6288A290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659D-5A8C-4AC7-9CB1-48388AB47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F063F-414B-4CB8-986C-F4F0EF7FF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0239C-713A-400A-A74C-E0AD4D603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BD9534-542C-4DCC-894E-4CBD227C9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44E5C6-4D25-4510-A263-A8214162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EC75F-79DB-43C0-BBA6-0E70DDEA7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68DB2-6651-4A73-A202-A9C80517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43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A92A-70B2-4C7F-8820-FDE8D648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D323B-F0B3-4ED5-8AEE-0E5B4C1E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AF6A6-F103-4847-836B-04C25D03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8F413D-4643-4314-9F70-97CE4FA3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0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C2390-CE53-41C3-8F74-91B75EF1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1249E-F012-447E-B722-FB157FDB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E32C9-16A9-4281-BBCC-6EFC3504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7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77AA-12E1-40AF-A6A2-59FF007E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E7BD-266E-4965-92A5-4435E4E21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11A4-2E30-4B9A-9CB2-817A997C3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4584-1749-4299-BCAC-34212F60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7B846-4B9C-455D-A649-6CD7A228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B148C-3E7E-4000-AC18-2316D734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26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0FF9-C429-40AA-9F00-2A2EC3B0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4F7DC-3FD6-458A-B746-A1E0151E0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B0B00-D969-4942-971F-471C0B6B7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D2A72-3DC9-4EF2-888B-0C50777C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63847-D2C4-4700-9768-7AD74C3D2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20129-60C4-47BC-A7A3-B7F37445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3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01F532-7F2B-4D14-A36D-6C4B307C4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E4986-BEC3-4010-8828-B37A9DB9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7F0EC-6AD7-4BE0-B40F-1831545F6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2E458-2DE3-4186-88BC-14DDD60C3D1E}" type="datetimeFigureOut">
              <a:rPr lang="en-US" smtClean="0"/>
              <a:t>19-May-21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040A7-C73E-42ED-9154-1405E6441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D5AF2-E078-4D03-BF31-BE402A215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9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B16586-4249-4452-A327-31FA61D1E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EIT x Soft Robots: </a:t>
            </a:r>
            <a:br>
              <a:rPr lang="en-US" dirty="0"/>
            </a:br>
            <a:r>
              <a:rPr lang="en-US" dirty="0"/>
              <a:t>project update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AD5E72-B030-4A59-BA4D-220C15C80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Week of Monday 17/05/2021</a:t>
            </a:r>
          </a:p>
        </p:txBody>
      </p:sp>
    </p:spTree>
    <p:extLst>
      <p:ext uri="{BB962C8B-B14F-4D97-AF65-F5344CB8AC3E}">
        <p14:creationId xmlns:p14="http://schemas.microsoft.com/office/powerpoint/2010/main" val="1241363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3774620" y="533407"/>
            <a:ext cx="4642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Actuator with anterior EIT chamber</a:t>
            </a:r>
            <a:endParaRPr lang="en-GB" sz="2400" dirty="0">
              <a:latin typeface="+mj-lt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9859F8C-CB94-4B54-95B1-157E8D22CE3B}"/>
              </a:ext>
            </a:extLst>
          </p:cNvPr>
          <p:cNvSpPr/>
          <p:nvPr/>
        </p:nvSpPr>
        <p:spPr>
          <a:xfrm rot="14434522">
            <a:off x="7037938" y="4355730"/>
            <a:ext cx="1598399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3A0CCB-B244-4AA2-83A3-992BEB591CBF}"/>
              </a:ext>
            </a:extLst>
          </p:cNvPr>
          <p:cNvSpPr txBox="1"/>
          <p:nvPr/>
        </p:nvSpPr>
        <p:spPr>
          <a:xfrm>
            <a:off x="4035362" y="5747178"/>
            <a:ext cx="41212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Silicone layer to affix EIT chamber to actuator surface</a:t>
            </a:r>
            <a:endParaRPr lang="en-GB" sz="2400" dirty="0">
              <a:latin typeface="+mj-lt"/>
            </a:endParaRPr>
          </a:p>
        </p:txBody>
      </p:sp>
      <p:pic>
        <p:nvPicPr>
          <p:cNvPr id="5" name="Picture 4" descr="A picture containing indoor, cluttered&#10;&#10;Description automatically generated">
            <a:extLst>
              <a:ext uri="{FF2B5EF4-FFF2-40B4-BE49-F238E27FC236}">
                <a16:creationId xmlns:a16="http://schemas.microsoft.com/office/drawing/2014/main" id="{4A9BAEBE-76A6-45B1-A679-2D8BF1B411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98" y="1364576"/>
            <a:ext cx="5505129" cy="4128847"/>
          </a:xfrm>
          <a:prstGeom prst="rect">
            <a:avLst/>
          </a:prstGeom>
        </p:spPr>
      </p:pic>
      <p:pic>
        <p:nvPicPr>
          <p:cNvPr id="9" name="Picture 8" descr="A picture containing indoor&#10;&#10;Description automatically generated">
            <a:extLst>
              <a:ext uri="{FF2B5EF4-FFF2-40B4-BE49-F238E27FC236}">
                <a16:creationId xmlns:a16="http://schemas.microsoft.com/office/drawing/2014/main" id="{FA8361CB-2679-435F-988A-B64BAC96D8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775" y="1364576"/>
            <a:ext cx="5505129" cy="412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018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ctuator_anterior_EIT_chamber_10v_range_one_pair_measurement">
            <a:hlinkClick r:id="" action="ppaction://media"/>
            <a:extLst>
              <a:ext uri="{FF2B5EF4-FFF2-40B4-BE49-F238E27FC236}">
                <a16:creationId xmlns:a16="http://schemas.microsoft.com/office/drawing/2014/main" id="{1E62CA8E-E393-40A3-AA71-77A22EC2D1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0800000">
            <a:off x="253422" y="2159303"/>
            <a:ext cx="6331968" cy="356764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3774620" y="533407"/>
            <a:ext cx="4642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Actuator with anterior EIT chamber</a:t>
            </a:r>
            <a:endParaRPr lang="en-GB" sz="24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3A0CCB-B244-4AA2-83A3-992BEB591CBF}"/>
              </a:ext>
            </a:extLst>
          </p:cNvPr>
          <p:cNvSpPr txBox="1"/>
          <p:nvPr/>
        </p:nvSpPr>
        <p:spPr>
          <a:xfrm>
            <a:off x="7530480" y="3321788"/>
            <a:ext cx="1032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Injecting</a:t>
            </a:r>
            <a:endParaRPr lang="en-GB" dirty="0">
              <a:latin typeface="+mj-lt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C21C1F1-B3B0-4728-99FF-B5A0252A44B3}"/>
              </a:ext>
            </a:extLst>
          </p:cNvPr>
          <p:cNvSpPr/>
          <p:nvPr/>
        </p:nvSpPr>
        <p:spPr>
          <a:xfrm>
            <a:off x="7092029" y="2097270"/>
            <a:ext cx="4656882" cy="461665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5F249F4-393A-4A33-A9DF-54114EFB3680}"/>
              </a:ext>
            </a:extLst>
          </p:cNvPr>
          <p:cNvSpPr/>
          <p:nvPr/>
        </p:nvSpPr>
        <p:spPr>
          <a:xfrm>
            <a:off x="7592253" y="2471547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6715E8-C4E9-484A-ABC3-32728FE823BF}"/>
              </a:ext>
            </a:extLst>
          </p:cNvPr>
          <p:cNvSpPr/>
          <p:nvPr/>
        </p:nvSpPr>
        <p:spPr>
          <a:xfrm>
            <a:off x="8692919" y="2471547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633007D-71DC-48C2-885D-69488C4C57DC}"/>
              </a:ext>
            </a:extLst>
          </p:cNvPr>
          <p:cNvSpPr/>
          <p:nvPr/>
        </p:nvSpPr>
        <p:spPr>
          <a:xfrm>
            <a:off x="9929053" y="2471547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30CAA1C-CAF4-4CB1-B7D2-A0124ED3420C}"/>
              </a:ext>
            </a:extLst>
          </p:cNvPr>
          <p:cNvSpPr/>
          <p:nvPr/>
        </p:nvSpPr>
        <p:spPr>
          <a:xfrm>
            <a:off x="11029719" y="2471547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0C6DA3-C350-4ABE-9A6D-559BD204270A}"/>
              </a:ext>
            </a:extLst>
          </p:cNvPr>
          <p:cNvSpPr txBox="1"/>
          <p:nvPr/>
        </p:nvSpPr>
        <p:spPr>
          <a:xfrm>
            <a:off x="10568482" y="4107343"/>
            <a:ext cx="16887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Electrodes</a:t>
            </a:r>
            <a:endParaRPr lang="en-GB" sz="2400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72C973-7CFB-4874-9DEB-F6A09002DE86}"/>
              </a:ext>
            </a:extLst>
          </p:cNvPr>
          <p:cNvSpPr txBox="1"/>
          <p:nvPr/>
        </p:nvSpPr>
        <p:spPr>
          <a:xfrm>
            <a:off x="7799060" y="1368475"/>
            <a:ext cx="3613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Chamber (side view)</a:t>
            </a:r>
            <a:endParaRPr lang="en-GB" sz="2400" dirty="0">
              <a:latin typeface="+mj-lt"/>
            </a:endParaRP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9B8C1A0D-4998-4DC3-B4E2-2E89C7048AB0}"/>
              </a:ext>
            </a:extLst>
          </p:cNvPr>
          <p:cNvCxnSpPr>
            <a:cxnSpLocks/>
            <a:endCxn id="4" idx="4"/>
          </p:cNvCxnSpPr>
          <p:nvPr/>
        </p:nvCxnSpPr>
        <p:spPr>
          <a:xfrm rot="10800000">
            <a:off x="7679642" y="2646324"/>
            <a:ext cx="555471" cy="754297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820F5B2E-BB30-4C02-922B-DCBAFB9EDA4C}"/>
              </a:ext>
            </a:extLst>
          </p:cNvPr>
          <p:cNvCxnSpPr>
            <a:cxnSpLocks/>
            <a:endCxn id="12" idx="4"/>
          </p:cNvCxnSpPr>
          <p:nvPr/>
        </p:nvCxnSpPr>
        <p:spPr>
          <a:xfrm flipV="1">
            <a:off x="9268046" y="2646323"/>
            <a:ext cx="1849061" cy="754297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AB7FD4CC-DA08-4E54-BC35-C4AFBAFA5E59}"/>
              </a:ext>
            </a:extLst>
          </p:cNvPr>
          <p:cNvSpPr txBox="1"/>
          <p:nvPr/>
        </p:nvSpPr>
        <p:spPr>
          <a:xfrm>
            <a:off x="9346276" y="2895092"/>
            <a:ext cx="954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Reading</a:t>
            </a:r>
            <a:endParaRPr lang="en-GB" dirty="0">
              <a:latin typeface="+mj-lt"/>
            </a:endParaRPr>
          </a:p>
        </p:txBody>
      </p: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BE00F8D0-9C5F-428C-A351-6EC620D0BCFE}"/>
              </a:ext>
            </a:extLst>
          </p:cNvPr>
          <p:cNvCxnSpPr>
            <a:cxnSpLocks/>
            <a:stCxn id="52" idx="1"/>
            <a:endCxn id="10" idx="4"/>
          </p:cNvCxnSpPr>
          <p:nvPr/>
        </p:nvCxnSpPr>
        <p:spPr>
          <a:xfrm rot="10800000">
            <a:off x="8780308" y="2646323"/>
            <a:ext cx="565969" cy="457670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C13BC3CD-E8A1-450F-89D9-66502AA3A760}"/>
              </a:ext>
            </a:extLst>
          </p:cNvPr>
          <p:cNvCxnSpPr>
            <a:cxnSpLocks/>
            <a:stCxn id="52" idx="0"/>
            <a:endCxn id="11" idx="4"/>
          </p:cNvCxnSpPr>
          <p:nvPr/>
        </p:nvCxnSpPr>
        <p:spPr>
          <a:xfrm rot="5400000" flipH="1" flipV="1">
            <a:off x="9771415" y="2698537"/>
            <a:ext cx="297239" cy="19281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19859F8C-CB94-4B54-95B1-157E8D22CE3B}"/>
              </a:ext>
            </a:extLst>
          </p:cNvPr>
          <p:cNvSpPr/>
          <p:nvPr/>
        </p:nvSpPr>
        <p:spPr>
          <a:xfrm rot="15511238">
            <a:off x="10739621" y="3156469"/>
            <a:ext cx="1457245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9E7EB15C-DF9C-4C3C-8E50-0A9364417166}"/>
              </a:ext>
            </a:extLst>
          </p:cNvPr>
          <p:cNvSpPr/>
          <p:nvPr/>
        </p:nvSpPr>
        <p:spPr>
          <a:xfrm>
            <a:off x="7092029" y="5301884"/>
            <a:ext cx="4693504" cy="850131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78EC4CD-210A-4252-9E72-D97835E2C064}"/>
              </a:ext>
            </a:extLst>
          </p:cNvPr>
          <p:cNvSpPr txBox="1"/>
          <p:nvPr/>
        </p:nvSpPr>
        <p:spPr>
          <a:xfrm>
            <a:off x="7780748" y="4771041"/>
            <a:ext cx="3613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Chamber (top view)</a:t>
            </a:r>
            <a:endParaRPr lang="en-GB" sz="2400" dirty="0">
              <a:latin typeface="+mj-lt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B7B42000-5983-4AA6-B904-3B07549EBC1B}"/>
              </a:ext>
            </a:extLst>
          </p:cNvPr>
          <p:cNvSpPr/>
          <p:nvPr/>
        </p:nvSpPr>
        <p:spPr>
          <a:xfrm>
            <a:off x="7592253" y="5639561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74DC311-6242-4620-BB1E-F81C9AAEA9C6}"/>
              </a:ext>
            </a:extLst>
          </p:cNvPr>
          <p:cNvSpPr/>
          <p:nvPr/>
        </p:nvSpPr>
        <p:spPr>
          <a:xfrm>
            <a:off x="8692919" y="5639561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AF3C9B34-DB9C-42B1-AC83-D2DA07CBBA47}"/>
              </a:ext>
            </a:extLst>
          </p:cNvPr>
          <p:cNvSpPr/>
          <p:nvPr/>
        </p:nvSpPr>
        <p:spPr>
          <a:xfrm>
            <a:off x="9929053" y="5639561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815C1917-3579-4DDC-8D11-E7817730188B}"/>
              </a:ext>
            </a:extLst>
          </p:cNvPr>
          <p:cNvSpPr/>
          <p:nvPr/>
        </p:nvSpPr>
        <p:spPr>
          <a:xfrm>
            <a:off x="11029719" y="5639561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Arrow: Right 68">
            <a:extLst>
              <a:ext uri="{FF2B5EF4-FFF2-40B4-BE49-F238E27FC236}">
                <a16:creationId xmlns:a16="http://schemas.microsoft.com/office/drawing/2014/main" id="{D72A9E96-30C9-4B22-9B7C-17B6F2FF5D22}"/>
              </a:ext>
            </a:extLst>
          </p:cNvPr>
          <p:cNvSpPr/>
          <p:nvPr/>
        </p:nvSpPr>
        <p:spPr>
          <a:xfrm rot="6387643">
            <a:off x="10834083" y="4891608"/>
            <a:ext cx="964685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986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3774620" y="533407"/>
            <a:ext cx="4642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Actuator with parallel EIT chamber</a:t>
            </a:r>
            <a:endParaRPr lang="en-GB" sz="2400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3A0CCB-B244-4AA2-83A3-992BEB591CBF}"/>
              </a:ext>
            </a:extLst>
          </p:cNvPr>
          <p:cNvSpPr txBox="1"/>
          <p:nvPr/>
        </p:nvSpPr>
        <p:spPr>
          <a:xfrm>
            <a:off x="4035362" y="5747178"/>
            <a:ext cx="4121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latin typeface="+mj-lt"/>
              </a:rPr>
              <a:t>Printed as one piece</a:t>
            </a:r>
            <a:endParaRPr lang="en-GB" i="1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5FF492-7A74-4772-B407-30D0FED995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13" y="2226635"/>
            <a:ext cx="3206307" cy="2404730"/>
          </a:xfrm>
          <a:prstGeom prst="rect">
            <a:avLst/>
          </a:prstGeom>
        </p:spPr>
      </p:pic>
      <p:pic>
        <p:nvPicPr>
          <p:cNvPr id="6" name="Picture 5" descr="A black glove on a white surface&#10;&#10;Description automatically generated with low confidence">
            <a:extLst>
              <a:ext uri="{FF2B5EF4-FFF2-40B4-BE49-F238E27FC236}">
                <a16:creationId xmlns:a16="http://schemas.microsoft.com/office/drawing/2014/main" id="{9A90E21C-40BB-4573-92DE-E755D8AD77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846" y="2226635"/>
            <a:ext cx="3206307" cy="24047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F72C73-F451-4A57-A888-61F6BF568B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7380" y="2226635"/>
            <a:ext cx="3206307" cy="240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245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3174638" y="513477"/>
            <a:ext cx="5842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Actuator with parallel EIT chamber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 descr="A picture containing indoor, miller&#10;&#10;Description automatically generated">
            <a:extLst>
              <a:ext uri="{FF2B5EF4-FFF2-40B4-BE49-F238E27FC236}">
                <a16:creationId xmlns:a16="http://schemas.microsoft.com/office/drawing/2014/main" id="{11832347-07AF-496A-AE34-F4D100764B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476" y="1296761"/>
            <a:ext cx="6210299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327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3174638" y="513477"/>
            <a:ext cx="58427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Actuator with parallel EIT chamber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 descr="A picture containing indoor, miller&#10;&#10;Description automatically generated">
            <a:extLst>
              <a:ext uri="{FF2B5EF4-FFF2-40B4-BE49-F238E27FC236}">
                <a16:creationId xmlns:a16="http://schemas.microsoft.com/office/drawing/2014/main" id="{11832347-07AF-496A-AE34-F4D100764B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77" r="26519"/>
          <a:stretch/>
        </p:blipFill>
        <p:spPr>
          <a:xfrm rot="5400000">
            <a:off x="1300257" y="1358356"/>
            <a:ext cx="2286835" cy="414241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3E14CD5-3844-4551-BF6C-3D52DA4845A4}"/>
              </a:ext>
            </a:extLst>
          </p:cNvPr>
          <p:cNvSpPr/>
          <p:nvPr/>
        </p:nvSpPr>
        <p:spPr>
          <a:xfrm>
            <a:off x="6095999" y="3031671"/>
            <a:ext cx="4656882" cy="51613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2204647-3A72-4F10-9C45-3E093FFD00A9}"/>
              </a:ext>
            </a:extLst>
          </p:cNvPr>
          <p:cNvSpPr/>
          <p:nvPr/>
        </p:nvSpPr>
        <p:spPr>
          <a:xfrm>
            <a:off x="6356724" y="3341612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ECC1588-E729-41E8-95D7-44D350F06521}"/>
              </a:ext>
            </a:extLst>
          </p:cNvPr>
          <p:cNvSpPr/>
          <p:nvPr/>
        </p:nvSpPr>
        <p:spPr>
          <a:xfrm>
            <a:off x="6962090" y="3083143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3F93E81-714F-4F9F-B48B-8563B3A3F781}"/>
              </a:ext>
            </a:extLst>
          </p:cNvPr>
          <p:cNvSpPr/>
          <p:nvPr/>
        </p:nvSpPr>
        <p:spPr>
          <a:xfrm>
            <a:off x="7514844" y="3341612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78E5A12-F50D-4D5F-A555-9D378676FFB3}"/>
              </a:ext>
            </a:extLst>
          </p:cNvPr>
          <p:cNvSpPr/>
          <p:nvPr/>
        </p:nvSpPr>
        <p:spPr>
          <a:xfrm>
            <a:off x="8120210" y="3083143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FC8DD63-F54A-4067-BC56-1E02A9645E47}"/>
              </a:ext>
            </a:extLst>
          </p:cNvPr>
          <p:cNvSpPr/>
          <p:nvPr/>
        </p:nvSpPr>
        <p:spPr>
          <a:xfrm>
            <a:off x="8672964" y="3341612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118E803-1380-4D8E-9668-88BF40155AAD}"/>
              </a:ext>
            </a:extLst>
          </p:cNvPr>
          <p:cNvSpPr/>
          <p:nvPr/>
        </p:nvSpPr>
        <p:spPr>
          <a:xfrm>
            <a:off x="9278330" y="3083143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301D1D2-3DCF-429D-9B95-AA868C62D3D1}"/>
              </a:ext>
            </a:extLst>
          </p:cNvPr>
          <p:cNvSpPr/>
          <p:nvPr/>
        </p:nvSpPr>
        <p:spPr>
          <a:xfrm>
            <a:off x="9831084" y="3341612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0F49AA7-A14E-488B-8615-8A2A7DA99A8D}"/>
              </a:ext>
            </a:extLst>
          </p:cNvPr>
          <p:cNvSpPr/>
          <p:nvPr/>
        </p:nvSpPr>
        <p:spPr>
          <a:xfrm>
            <a:off x="10436450" y="3083143"/>
            <a:ext cx="174776" cy="174776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A82DCD-0871-46BA-9CE2-40F15BA5A9A1}"/>
              </a:ext>
            </a:extLst>
          </p:cNvPr>
          <p:cNvSpPr txBox="1"/>
          <p:nvPr/>
        </p:nvSpPr>
        <p:spPr>
          <a:xfrm>
            <a:off x="10523838" y="4342147"/>
            <a:ext cx="16887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Electrodes</a:t>
            </a:r>
            <a:endParaRPr lang="en-GB" sz="2400" dirty="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7E1F2D-A7E6-43E1-9959-A1D8558CA458}"/>
              </a:ext>
            </a:extLst>
          </p:cNvPr>
          <p:cNvSpPr txBox="1"/>
          <p:nvPr/>
        </p:nvSpPr>
        <p:spPr>
          <a:xfrm>
            <a:off x="6617551" y="2096816"/>
            <a:ext cx="3613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EIT chamber (side view)</a:t>
            </a:r>
            <a:endParaRPr lang="en-GB" sz="2400" dirty="0">
              <a:latin typeface="+mj-lt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62E9DD47-E43D-4458-AAB3-21B0692486C7}"/>
              </a:ext>
            </a:extLst>
          </p:cNvPr>
          <p:cNvSpPr/>
          <p:nvPr/>
        </p:nvSpPr>
        <p:spPr>
          <a:xfrm rot="13716356">
            <a:off x="9887867" y="3800033"/>
            <a:ext cx="964685" cy="461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Arrow: Circular 4">
            <a:extLst>
              <a:ext uri="{FF2B5EF4-FFF2-40B4-BE49-F238E27FC236}">
                <a16:creationId xmlns:a16="http://schemas.microsoft.com/office/drawing/2014/main" id="{C8DB6632-A9FC-435B-A518-3914B4C0CDEF}"/>
              </a:ext>
            </a:extLst>
          </p:cNvPr>
          <p:cNvSpPr/>
          <p:nvPr/>
        </p:nvSpPr>
        <p:spPr>
          <a:xfrm rot="10446138" flipH="1">
            <a:off x="2609126" y="2521229"/>
            <a:ext cx="4742178" cy="3230931"/>
          </a:xfrm>
          <a:prstGeom prst="circularArrow">
            <a:avLst>
              <a:gd name="adj1" fmla="val 7710"/>
              <a:gd name="adj2" fmla="val 858261"/>
              <a:gd name="adj3" fmla="val 20487080"/>
              <a:gd name="adj4" fmla="val 10800000"/>
              <a:gd name="adj5" fmla="val 198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662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2573</TotalTime>
  <Words>70</Words>
  <Application>Microsoft Office PowerPoint</Application>
  <PresentationFormat>Widescreen</PresentationFormat>
  <Paragraphs>16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Times New Roman</vt:lpstr>
      <vt:lpstr>Office Theme</vt:lpstr>
      <vt:lpstr>EIT x Soft Robots:  project update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EIT soft robot update</dc:title>
  <dc:creator>DeLorey, Charles</dc:creator>
  <cp:lastModifiedBy>DeLorey, Charles</cp:lastModifiedBy>
  <cp:revision>70</cp:revision>
  <dcterms:created xsi:type="dcterms:W3CDTF">2021-03-21T14:20:38Z</dcterms:created>
  <dcterms:modified xsi:type="dcterms:W3CDTF">2021-05-19T14:09:11Z</dcterms:modified>
</cp:coreProperties>
</file>

<file path=docProps/thumbnail.jpeg>
</file>